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0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88F7C-C907-4589-AF80-E3C8840793EF}" type="datetimeFigureOut">
              <a:rPr lang="en-US" smtClean="0"/>
              <a:pPr/>
              <a:t>7/5/2012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A23AA-3854-4EE3-90B2-A2897ED9658D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Create </a:t>
            </a:r>
            <a:r>
              <a:rPr lang="en-CA" b="1" dirty="0" err="1" smtClean="0"/>
              <a:t>Coloring</a:t>
            </a:r>
            <a:r>
              <a:rPr lang="en-CA" b="1" dirty="0" smtClean="0"/>
              <a:t> Book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sz="4400" b="1" dirty="0" smtClean="0"/>
              <a:t>Use these to create </a:t>
            </a:r>
            <a:r>
              <a:rPr lang="en-CA" sz="4400" b="1" dirty="0" err="1" smtClean="0"/>
              <a:t>coloring</a:t>
            </a:r>
            <a:r>
              <a:rPr lang="en-CA" sz="4400" b="1" dirty="0" smtClean="0"/>
              <a:t> book of totem poles relating to Emily </a:t>
            </a:r>
            <a:r>
              <a:rPr lang="en-CA" sz="4400" b="1" dirty="0" err="1" smtClean="0"/>
              <a:t>Carrs</a:t>
            </a:r>
            <a:r>
              <a:rPr lang="en-CA" sz="4400" b="1" dirty="0" smtClean="0"/>
              <a:t>’ Art and Canada Reflections</a:t>
            </a:r>
          </a:p>
          <a:p>
            <a:r>
              <a:rPr lang="en-CA" sz="3600" b="1" dirty="0" smtClean="0"/>
              <a:t>(use </a:t>
            </a:r>
            <a:r>
              <a:rPr lang="en-CA" sz="3600" b="1" dirty="0" err="1" smtClean="0"/>
              <a:t>microsoft</a:t>
            </a:r>
            <a:r>
              <a:rPr lang="en-CA" sz="3600" b="1" dirty="0" smtClean="0"/>
              <a:t> word insert clip art – search what you want and save to power point to print off relating pictures to content/topic being explored – go to picture, click on, go picture tools/format/recolor and black/white)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 descr="C:\Users\Mike\AppData\Local\Microsoft\Windows\Temporary Internet Files\Content.IE5\0JZ499U8\MP900289345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EBE8"/>
              </a:clrFrom>
              <a:clrTo>
                <a:srgbClr val="F0EBE8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2428860" y="585379"/>
            <a:ext cx="4000528" cy="6092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050" name="Picture 2" descr="C:\Users\Mike\AppData\Local\Microsoft\Windows\Temporary Internet Files\Content.IE5\2SENHA3A\MP900406991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4B6468"/>
              </a:clrFrom>
              <a:clrTo>
                <a:srgbClr val="4B6468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2857488" y="1868423"/>
            <a:ext cx="2755404" cy="41310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3074" name="Picture 2" descr="C:\Users\Mike\AppData\Local\Microsoft\Windows\Temporary Internet Files\Content.IE5\JJFB2GVR\MC900332034[1].wmf"/>
          <p:cNvPicPr>
            <a:picLocks noChangeAspect="1" noChangeArrowheads="1"/>
          </p:cNvPicPr>
          <p:nvPr/>
        </p:nvPicPr>
        <p:blipFill>
          <a:blip r:embed="rId2">
            <a:biLevel thresh="50000"/>
          </a:blip>
          <a:srcRect/>
          <a:stretch>
            <a:fillRect/>
          </a:stretch>
        </p:blipFill>
        <p:spPr bwMode="auto">
          <a:xfrm>
            <a:off x="2533941" y="1555974"/>
            <a:ext cx="3609695" cy="4301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098" name="Picture 2" descr="C:\Users\Mike\AppData\Local\Microsoft\Windows\Temporary Internet Files\Content.IE5\NCCTPQKG\MC900250715[1].wm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66C7D9"/>
              </a:clrFrom>
              <a:clrTo>
                <a:srgbClr val="66C7D9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1857356" y="1956181"/>
            <a:ext cx="4929221" cy="39086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122" name="Picture 2" descr="C:\Users\Mike\AppData\Local\Microsoft\Windows\Temporary Internet Files\Content.IE5\9XBLUHBK\MC90002371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8321" y="2543403"/>
            <a:ext cx="1267358" cy="1771193"/>
          </a:xfrm>
          <a:prstGeom prst="rect">
            <a:avLst/>
          </a:prstGeom>
          <a:noFill/>
        </p:spPr>
      </p:pic>
      <p:pic>
        <p:nvPicPr>
          <p:cNvPr id="5123" name="Picture 3" descr="C:\Users\Mike\AppData\Local\Microsoft\Windows\Temporary Internet Files\Content.IE5\2SENHA3A\MC900200337[1].wmf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28860" y="1762958"/>
            <a:ext cx="4572032" cy="4715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6146" name="Picture 2" descr="C:\Users\Mike\AppData\Local\Microsoft\Windows\Temporary Internet Files\Content.IE5\2SENHA3A\MC900200337[1].wmf"/>
          <p:cNvPicPr>
            <a:picLocks noChangeAspect="1" noChangeArrowheads="1"/>
          </p:cNvPicPr>
          <p:nvPr/>
        </p:nvPicPr>
        <p:blipFill>
          <a:blip r:embed="rId2">
            <a:biLevel thresh="50000"/>
          </a:blip>
          <a:srcRect/>
          <a:stretch>
            <a:fillRect/>
          </a:stretch>
        </p:blipFill>
        <p:spPr bwMode="auto">
          <a:xfrm>
            <a:off x="2643174" y="1767456"/>
            <a:ext cx="4071966" cy="4200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7170" name="Picture 2" descr="C:\Users\Mike\AppData\Local\Microsoft\Windows\Temporary Internet Files\Content.IE5\V240LO5X\MP900313980[1].jpg"/>
          <p:cNvPicPr>
            <a:picLocks noChangeAspect="1" noChangeArrowheads="1"/>
          </p:cNvPicPr>
          <p:nvPr/>
        </p:nvPicPr>
        <p:blipFill>
          <a:blip r:embed="rId2">
            <a:biLevel thresh="50000"/>
          </a:blip>
          <a:srcRect/>
          <a:stretch>
            <a:fillRect/>
          </a:stretch>
        </p:blipFill>
        <p:spPr bwMode="auto">
          <a:xfrm>
            <a:off x="2000232" y="1600200"/>
            <a:ext cx="4379232" cy="4430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61</Words>
  <Application>Microsoft Office PowerPoint</Application>
  <PresentationFormat>On-screen Show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Create Coloring Book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Mike</cp:lastModifiedBy>
  <cp:revision>9</cp:revision>
  <dcterms:created xsi:type="dcterms:W3CDTF">2012-07-05T23:03:30Z</dcterms:created>
  <dcterms:modified xsi:type="dcterms:W3CDTF">2012-07-05T23:32:55Z</dcterms:modified>
</cp:coreProperties>
</file>